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431-AD46-40F7-9674-375824D3E21C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4B74-7A95-4180-B0A6-FB07FAFE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50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431-AD46-40F7-9674-375824D3E21C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4B74-7A95-4180-B0A6-FB07FAFE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45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431-AD46-40F7-9674-375824D3E21C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4B74-7A95-4180-B0A6-FB07FAFE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96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431-AD46-40F7-9674-375824D3E21C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4B74-7A95-4180-B0A6-FB07FAFE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01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431-AD46-40F7-9674-375824D3E21C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4B74-7A95-4180-B0A6-FB07FAFE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66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431-AD46-40F7-9674-375824D3E21C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4B74-7A95-4180-B0A6-FB07FAFE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7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431-AD46-40F7-9674-375824D3E21C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4B74-7A95-4180-B0A6-FB07FAFE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87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431-AD46-40F7-9674-375824D3E21C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4B74-7A95-4180-B0A6-FB07FAFE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2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431-AD46-40F7-9674-375824D3E21C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4B74-7A95-4180-B0A6-FB07FAFE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7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431-AD46-40F7-9674-375824D3E21C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4B74-7A95-4180-B0A6-FB07FAFE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4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431-AD46-40F7-9674-375824D3E21C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4B74-7A95-4180-B0A6-FB07FAFE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1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1431-AD46-40F7-9674-375824D3E21C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4B74-7A95-4180-B0A6-FB07FAFE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8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95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88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76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54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41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38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44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28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304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30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48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723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37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754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441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597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429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39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62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977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3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56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971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971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228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712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629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09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134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05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998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559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08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27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13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8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30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27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6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wangjue</dc:creator>
  <cp:lastModifiedBy>wangjue</cp:lastModifiedBy>
  <cp:revision>1</cp:revision>
  <dcterms:created xsi:type="dcterms:W3CDTF">2017-03-17T13:08:13Z</dcterms:created>
  <dcterms:modified xsi:type="dcterms:W3CDTF">2017-03-17T13:08:54Z</dcterms:modified>
</cp:coreProperties>
</file>